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61B27C-05CA-4B73-9282-B609B534BC33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09718E1-63E8-48D4-A7BA-E58C6C740DD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548681"/>
            <a:ext cx="7344816" cy="266429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ПРЕЗЕНТАЦИЯ НА ТЕМУ: «КАК Я ПРОВЁЛ ЛЕТО»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5013176"/>
            <a:ext cx="2842656" cy="129614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Выполнил ученик 3 «А» класса Чащин Даниил.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Белая гора 2014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P71505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530224"/>
            <a:ext cx="6624736" cy="44109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983480"/>
            <a:ext cx="7560840" cy="1051560"/>
          </a:xfrm>
        </p:spPr>
        <p:txBody>
          <a:bodyPr/>
          <a:lstStyle/>
          <a:p>
            <a:pPr algn="ctr"/>
            <a:r>
              <a:rPr lang="ru-RU" dirty="0" smtClean="0">
                <a:effectLst/>
              </a:rPr>
              <a:t>Лето – лучшая пора!</a:t>
            </a:r>
            <a:endParaRPr lang="ru-RU" dirty="0">
              <a:effectLst/>
            </a:endParaRPr>
          </a:p>
        </p:txBody>
      </p:sp>
      <p:pic>
        <p:nvPicPr>
          <p:cNvPr id="4" name="Содержимое 3" descr="P71505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530225"/>
            <a:ext cx="6624735" cy="44829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Танцующие попугаи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P80406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Прогулки на водных мотоциклах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Содержимое 3" descr="P80506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Необычные фильмы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Содержимое 3" descr="P80806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2508" y="530225"/>
            <a:ext cx="7445022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Аттракционы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5" name="Содержимое 4" descr="P80806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2508" y="530225"/>
            <a:ext cx="7445022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effectLst/>
              </a:rPr>
              <a:t>Пшадское</a:t>
            </a:r>
            <a:r>
              <a:rPr lang="ru-RU" dirty="0" smtClean="0">
                <a:solidFill>
                  <a:srgbClr val="002060"/>
                </a:solidFill>
                <a:effectLst/>
              </a:rPr>
              <a:t> озеро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Содержимое 3" descr="P81106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2508" y="530225"/>
            <a:ext cx="7445022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effectLst/>
              </a:rPr>
              <a:t>Пшадские</a:t>
            </a:r>
            <a:r>
              <a:rPr lang="ru-RU" dirty="0" smtClean="0">
                <a:solidFill>
                  <a:srgbClr val="002060"/>
                </a:solidFill>
                <a:effectLst/>
              </a:rPr>
              <a:t> водопады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Содержимое 3" descr="P81106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2508" y="530225"/>
            <a:ext cx="7445022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Поездка в горы на </a:t>
            </a:r>
            <a:r>
              <a:rPr lang="ru-RU" dirty="0" err="1" smtClean="0">
                <a:solidFill>
                  <a:srgbClr val="002060"/>
                </a:solidFill>
                <a:effectLst/>
              </a:rPr>
              <a:t>квадроциклах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Содержимое 3" descr="P80906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2508" y="530225"/>
            <a:ext cx="7445022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Полёт на парашюте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Содержимое 3" descr="DSC_00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Занятия </a:t>
            </a:r>
            <a:r>
              <a:rPr lang="ru-RU" dirty="0" err="1" smtClean="0">
                <a:solidFill>
                  <a:srgbClr val="002060"/>
                </a:solidFill>
                <a:effectLst/>
              </a:rPr>
              <a:t>дайвингом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Содержимое 3" descr="DSC082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836712"/>
            <a:ext cx="8183880" cy="26642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/>
              </a:rPr>
              <a:t>Спасибо за внимание!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9033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57</TotalTime>
  <Words>55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ПРЕЗЕНТАЦИЯ НА ТЕМУ: «КАК Я ПРОВЁЛ ЛЕТО»</vt:lpstr>
      <vt:lpstr>Белая гора 2014</vt:lpstr>
      <vt:lpstr>Лето – лучшая пора!</vt:lpstr>
      <vt:lpstr>Танцующие попугаи</vt:lpstr>
      <vt:lpstr>Прогулки на водных мотоциклах</vt:lpstr>
      <vt:lpstr>Необычные фильмы</vt:lpstr>
      <vt:lpstr>Аттракционы</vt:lpstr>
      <vt:lpstr>Пшадское озеро</vt:lpstr>
      <vt:lpstr>Пшадские водопады</vt:lpstr>
      <vt:lpstr>Поездка в горы на квадроциклах</vt:lpstr>
      <vt:lpstr>Полёт на парашюте</vt:lpstr>
      <vt:lpstr>Занятия дайвингом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Nats</dc:creator>
  <cp:lastModifiedBy>Nats</cp:lastModifiedBy>
  <cp:revision>5</cp:revision>
  <dcterms:created xsi:type="dcterms:W3CDTF">2014-09-03T15:00:59Z</dcterms:created>
  <dcterms:modified xsi:type="dcterms:W3CDTF">2014-09-03T15:58:42Z</dcterms:modified>
</cp:coreProperties>
</file>